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0" r:id="rId5"/>
    <p:sldId id="265" r:id="rId6"/>
    <p:sldId id="270" r:id="rId7"/>
    <p:sldId id="259" r:id="rId8"/>
    <p:sldId id="261" r:id="rId9"/>
    <p:sldId id="262" r:id="rId10"/>
    <p:sldId id="269" r:id="rId11"/>
    <p:sldId id="263" r:id="rId12"/>
    <p:sldId id="267" r:id="rId1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59" autoAdjust="0"/>
    <p:restoredTop sz="92473" autoAdjust="0"/>
  </p:normalViewPr>
  <p:slideViewPr>
    <p:cSldViewPr>
      <p:cViewPr>
        <p:scale>
          <a:sx n="67" d="100"/>
          <a:sy n="67" d="100"/>
        </p:scale>
        <p:origin x="-114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25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-2646" y="-7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CDC6D-E983-4EB4-87B4-9A75F65BDCA5}" type="datetimeFigureOut">
              <a:rPr lang="fr-FR" smtClean="0"/>
              <a:pPr/>
              <a:t>11/04/2016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044E2-B522-47D7-8622-078B3B42638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55856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CF81D-DC31-447B-A6B6-A735BCFA0DAE}" type="datetimeFigureOut">
              <a:rPr lang="fr-FR" smtClean="0"/>
              <a:pPr/>
              <a:t>11/04/2016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9B3A48-AF83-4767-B2F3-DA21A4C646D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45815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88455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45522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601648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23095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4936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Fin diapo :</a:t>
            </a:r>
          </a:p>
          <a:p>
            <a:r>
              <a:rPr lang="fr-FR" dirty="0" smtClean="0"/>
              <a:t>2 Mises en situation  caricaturales Meriem / Pauline : </a:t>
            </a:r>
          </a:p>
          <a:p>
            <a:pPr lvl="2"/>
            <a:r>
              <a:rPr lang="fr-FR" dirty="0" smtClean="0"/>
              <a:t>- Situation </a:t>
            </a:r>
            <a:r>
              <a:rPr lang="fr-FR" dirty="0"/>
              <a:t>n° 1 = </a:t>
            </a:r>
            <a:r>
              <a:rPr lang="fr-FR" dirty="0" err="1"/>
              <a:t>bad</a:t>
            </a:r>
            <a:r>
              <a:rPr lang="fr-FR" dirty="0"/>
              <a:t> situation où le candidat répond juste aux questions, ne connait rien à l’actualité, dit oui à tout.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5 minutes</a:t>
            </a:r>
            <a:endParaRPr lang="fr-FR" dirty="0"/>
          </a:p>
          <a:p>
            <a:pPr marL="1085850" lvl="2" indent="-171450">
              <a:buFontTx/>
              <a:buChar char="-"/>
            </a:pPr>
            <a:r>
              <a:rPr lang="fr-FR" dirty="0" smtClean="0"/>
              <a:t>Situation n°2 = good situation où le candidat répond aux questions en développant ses réponses, pose des questions sur l’entreprise, le poste, etc.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7 minutes</a:t>
            </a:r>
          </a:p>
          <a:p>
            <a:pPr lvl="2"/>
            <a:endParaRPr lang="fr-FR" dirty="0" smtClean="0"/>
          </a:p>
          <a:p>
            <a:pPr lvl="2"/>
            <a:r>
              <a:rPr lang="fr-FR" dirty="0" smtClean="0"/>
              <a:t>Transition : comment arriver à ça ???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2657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Il faut leur dire de manière plus concrète comment faire :</a:t>
            </a:r>
          </a:p>
          <a:p>
            <a:endParaRPr lang="fr-FR" dirty="0"/>
          </a:p>
          <a:p>
            <a:r>
              <a:rPr lang="fr-FR" dirty="0" smtClean="0"/>
              <a:t>S’informer sur l’entreprise = regarder leur site Internet, identifier leur cœur d’activité, etc. + faire recherches Google pour connaître l’actualité de l’entreprise</a:t>
            </a:r>
          </a:p>
          <a:p>
            <a:endParaRPr lang="fr-FR" dirty="0"/>
          </a:p>
          <a:p>
            <a:r>
              <a:rPr lang="fr-FR" dirty="0" smtClean="0"/>
              <a:t>S’informer sur la nature du poste :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Lors de la prise de rendez-vous au téléphone (+++)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Recherche Internet sur le poste (+)</a:t>
            </a:r>
          </a:p>
          <a:p>
            <a:pPr marL="171450" indent="-171450">
              <a:buFont typeface="Symbol"/>
              <a:buChar char="Þ"/>
            </a:pPr>
            <a:endParaRPr lang="fr-FR" dirty="0"/>
          </a:p>
          <a:p>
            <a:pPr marL="171450" indent="-171450">
              <a:buFont typeface="Symbol"/>
              <a:buChar char="Þ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7618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Anticiper = préparer = mettre les questions sur du papier et y répondre consciencieusement par écrit + faire des simulations d’entretien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08536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Fin de ce </a:t>
            </a:r>
            <a:r>
              <a:rPr lang="fr-FR" dirty="0" err="1" smtClean="0"/>
              <a:t>slide</a:t>
            </a:r>
            <a:r>
              <a:rPr lang="fr-FR" dirty="0" smtClean="0"/>
              <a:t>  = consigne :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 en </a:t>
            </a:r>
            <a:r>
              <a:rPr lang="fr-FR" dirty="0"/>
              <a:t>10 minutes, </a:t>
            </a:r>
            <a:r>
              <a:rPr lang="fr-FR" dirty="0" smtClean="0"/>
              <a:t>répondez à chacun de ces  items par écrit</a:t>
            </a:r>
          </a:p>
          <a:p>
            <a:pPr marL="171450" indent="-171450">
              <a:buFont typeface="Symbol"/>
              <a:buChar char="Þ"/>
            </a:pPr>
            <a:r>
              <a:rPr lang="fr-FR" dirty="0" smtClean="0"/>
              <a:t>Deux passages de 5 minutes chacun pour l’exemple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67496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 de la poignée de main</a:t>
            </a:r>
          </a:p>
          <a:p>
            <a:r>
              <a:rPr lang="fr-FR" dirty="0" smtClean="0"/>
              <a:t>Exemple du collier de la candidate Nora </a:t>
            </a:r>
            <a:r>
              <a:rPr lang="fr-FR" dirty="0" err="1" smtClean="0"/>
              <a:t>Catto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83218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Rebondir sur la première mise en situation Meriem / Pauline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62942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9B3A48-AF83-4767-B2F3-DA21A4C646DC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2237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5673AEF-547E-4B1C-A8D7-C9D41D40AC30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411B6-4763-422B-9BA3-79C680FD9BEC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F2571-F386-4D55-8117-6C1A90F82390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25D77-E294-4B9D-80E3-2423F2E9454F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1DAD4E3-43EC-44E7-B5EF-DD042AA921FD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E9020-798A-44CE-8849-30D4D0407BFD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78539-A733-4B12-87DE-0B17BCCA3D68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1896EC0-E367-4B25-81DE-5DA7C986B5C7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118EE-F047-4A6D-B579-4FEE523A8418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B990491-F705-41EE-BAF3-984F6E57BEA8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672E2C-554B-4B1D-A3B4-99B4FF64EC68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AD3ECB-D899-4281-AA88-7BC6AB9523B1}" type="datetime1">
              <a:rPr lang="fr-FR" smtClean="0"/>
              <a:pPr/>
              <a:t>11/04/2016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0D59A7-9C29-482C-BC63-0A72F740BB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4188" y="533400"/>
            <a:ext cx="8472268" cy="2868168"/>
          </a:xfrm>
        </p:spPr>
        <p:txBody>
          <a:bodyPr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Atelier </a:t>
            </a:r>
            <a:br>
              <a:rPr lang="fr-FR" dirty="0" smtClean="0">
                <a:latin typeface="Arial" pitchFamily="34" charset="0"/>
                <a:cs typeface="Arial" pitchFamily="34" charset="0"/>
              </a:rPr>
            </a:br>
            <a:r>
              <a:rPr lang="fr-FR" dirty="0" smtClean="0">
                <a:latin typeface="Arial" pitchFamily="34" charset="0"/>
                <a:cs typeface="Arial" pitchFamily="34" charset="0"/>
              </a:rPr>
              <a:t>de préparation à </a:t>
            </a:r>
            <a:br>
              <a:rPr lang="fr-FR" dirty="0" smtClean="0">
                <a:latin typeface="Arial" pitchFamily="34" charset="0"/>
                <a:cs typeface="Arial" pitchFamily="34" charset="0"/>
              </a:rPr>
            </a:br>
            <a:r>
              <a:rPr lang="fr-FR" dirty="0" smtClean="0">
                <a:latin typeface="Arial" pitchFamily="34" charset="0"/>
                <a:cs typeface="Arial" pitchFamily="34" charset="0"/>
              </a:rPr>
              <a:t>l’entretien de recrutement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Intervenants</a:t>
            </a:r>
          </a:p>
          <a:p>
            <a:pPr algn="ctr"/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dirty="0" smtClean="0">
                <a:latin typeface="Arial" pitchFamily="34" charset="0"/>
                <a:cs typeface="Arial" pitchFamily="34" charset="0"/>
              </a:rPr>
              <a:t>Meriem Ben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Bouguerra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- Pauline </a:t>
            </a:r>
            <a:r>
              <a:rPr lang="fr-FR" dirty="0">
                <a:latin typeface="Arial" pitchFamily="34" charset="0"/>
                <a:cs typeface="Arial" pitchFamily="34" charset="0"/>
              </a:rPr>
              <a:t>Alamichel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FA1F-C7D5-4CD2-B434-C16ED1AB643C}" type="datetime1">
              <a:rPr lang="fr-FR" smtClean="0">
                <a:latin typeface="Calibri" pitchFamily="34" charset="0"/>
              </a:rPr>
              <a:pPr/>
              <a:t>11/04/2016</a:t>
            </a:fld>
            <a:endParaRPr lang="fr-FR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292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7467600" cy="1143000"/>
          </a:xfrm>
        </p:spPr>
        <p:txBody>
          <a:bodyPr>
            <a:norm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Un entretien,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entre mise en avant de sa personnalité et recrutement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7848872" cy="5616624"/>
          </a:xfrm>
        </p:spPr>
        <p:txBody>
          <a:bodyPr>
            <a:normAutofit/>
          </a:bodyPr>
          <a:lstStyle/>
          <a:p>
            <a:r>
              <a:rPr lang="fr-FR" b="1" dirty="0">
                <a:latin typeface="Arial" pitchFamily="34" charset="0"/>
                <a:cs typeface="Arial" pitchFamily="34" charset="0"/>
              </a:rPr>
              <a:t>Un recruteur cherche à recruter quelqu’un qualifié pour le poste ou qui a les qualités nécessaires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Après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avoir identifié nature du poste, identifiez les qualités nécessaires et mettez-les en avant à travers des expériences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concrètes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fr-FR" b="1" dirty="0">
                <a:latin typeface="Arial" pitchFamily="34" charset="0"/>
                <a:cs typeface="Arial" pitchFamily="34" charset="0"/>
              </a:rPr>
              <a:t>Un recruteur est par définition un habitué des recrutements et des « roublards »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Soyez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honnête et n’essayez pas de noyer le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poisson</a:t>
            </a:r>
          </a:p>
          <a:p>
            <a:pPr>
              <a:buFont typeface="Symbol"/>
              <a:buChar char="Þ"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128253-AE03-4DCA-B4D1-F293573265B8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419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34280"/>
            <a:ext cx="7467600" cy="1143000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L’entretien, un moment d’évaluation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787208" cy="5949280"/>
          </a:xfrm>
        </p:spPr>
        <p:txBody>
          <a:bodyPr>
            <a:normAutofit/>
          </a:bodyPr>
          <a:lstStyle/>
          <a:p>
            <a:r>
              <a:rPr lang="fr-FR" sz="2200" b="1" dirty="0" smtClean="0">
                <a:latin typeface="Arial" pitchFamily="34" charset="0"/>
                <a:cs typeface="Arial" pitchFamily="34" charset="0"/>
              </a:rPr>
              <a:t>Même s’il faut être sincère et dans l’échange, il s’agit d’un entretien professionnel donc :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Il faut savoir maîtriser ses émotions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Toujours se montrer respectueux 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Toujours être attentif sur sa tenue et son attitude</a:t>
            </a:r>
          </a:p>
          <a:p>
            <a:pPr>
              <a:buFontTx/>
              <a:buChar char="-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200" b="1" dirty="0" smtClean="0">
                <a:latin typeface="Arial" pitchFamily="34" charset="0"/>
                <a:cs typeface="Arial" pitchFamily="34" charset="0"/>
              </a:rPr>
              <a:t>L’entretien se termine quand vous avez quitté l’entreprise, pas avant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Attention à votre façon de saluer votre interlocuteur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Attention à votre façon de vous adresser au personnel présent dans l’entreprise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Attention à ne pas jouer avec vos outils préférés (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smartphone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, stylos…)</a:t>
            </a:r>
          </a:p>
          <a:p>
            <a:pPr marL="0" indent="0"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0EC441D-E004-44BB-9FDD-E562FC4BCEB8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632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7467600" cy="1143000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bref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4873752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La présentation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sourire / politesse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Vêtements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Bloc Notes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La communication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structure du discours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qualité de l'expression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écoute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capacité à convaincre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dynamisme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Le potentiel / Les compétences 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confiance en soi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maturité professionnelle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recul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détermination</a:t>
            </a:r>
          </a:p>
          <a:p>
            <a:pPr lvl="1"/>
            <a:r>
              <a:rPr lang="fr-FR" dirty="0" smtClean="0">
                <a:latin typeface="Arial" pitchFamily="34" charset="0"/>
                <a:cs typeface="Arial" pitchFamily="34" charset="0"/>
              </a:rPr>
              <a:t>force de proposition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C25D77-E294-4B9D-80E3-2423F2E9454F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2674640" cy="494928"/>
          </a:xfrm>
        </p:spPr>
        <p:txBody>
          <a:bodyPr>
            <a:normAutofit fontScale="90000"/>
          </a:bodyPr>
          <a:lstStyle/>
          <a:p>
            <a:r>
              <a:rPr lang="fr-FR" sz="3400" dirty="0" smtClean="0">
                <a:latin typeface="Arial" pitchFamily="34" charset="0"/>
                <a:cs typeface="Arial" pitchFamily="34" charset="0"/>
              </a:rPr>
              <a:t>Sommaire</a:t>
            </a:r>
            <a:endParaRPr lang="fr-FR" sz="3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19256" cy="557321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Quels sont les enjeux d’un entretien de recrutement ?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Dans un entretien, les attitudes et postures sont importantes…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 entretien, ça se prépare !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 entretien, c’est un moment d’échange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 entretien, c’est un moment où on cherche à montrer sa personnalité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Un entretien d’embauche, c’est aussi un moment d’évaluation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1BE7267-BA34-492B-8AB7-0A06F7B6F039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6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Quels sont les enjeux d’un entretien de recrutement?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91264" cy="4925144"/>
          </a:xfrm>
        </p:spPr>
        <p:txBody>
          <a:bodyPr>
            <a:normAutofit lnSpcReduction="10000"/>
          </a:bodyPr>
          <a:lstStyle/>
          <a:p>
            <a:r>
              <a:rPr lang="fr-FR" sz="2200" b="1" dirty="0" smtClean="0">
                <a:latin typeface="Arial" pitchFamily="34" charset="0"/>
                <a:cs typeface="Arial" pitchFamily="34" charset="0"/>
              </a:rPr>
              <a:t>Pour l’entreprise</a:t>
            </a:r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Un moyen de faire votre connaissance et de tester :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la cohérence entre votre profil et les compétences recherchées pour le poste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l</a:t>
            </a: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 cohérence entre votre expérience professionnelle et le poste</a:t>
            </a:r>
            <a:endParaRPr lang="fr-FR" sz="20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votre </a:t>
            </a: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culture générale et votre ouverture sur le monde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votre </a:t>
            </a: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potentiel d’intégration dans l’équipe 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votre </a:t>
            </a: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sérieux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votre </a:t>
            </a: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MOTIVATION</a:t>
            </a:r>
          </a:p>
          <a:p>
            <a:pPr marL="0" indent="0">
              <a:buNone/>
            </a:pPr>
            <a:endParaRPr lang="fr-FR" sz="8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r>
              <a:rPr lang="fr-FR" sz="2200" b="1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Pour vous </a:t>
            </a:r>
          </a:p>
          <a:p>
            <a:pPr marL="0" indent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Un moyen de découvrir l’entreprise :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demander des détails sur le poste 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rencontrer vos éventuels collègues</a:t>
            </a:r>
          </a:p>
          <a:p>
            <a:pPr marL="0" indent="0">
              <a:buNone/>
            </a:pPr>
            <a:endParaRPr lang="fr-FR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endParaRPr lang="fr-FR" dirty="0" smtClean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FBD001E-067E-4C68-A6AC-5AC1529D2284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735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78296"/>
            <a:ext cx="7467600" cy="1143000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Un entretien, ça se prépare!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008112"/>
            <a:ext cx="7848872" cy="6021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S’informer en amont sur l’entreprise et le montrer de manière pertinente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Rechercher  informations diverses concernant les projets du groupe, ses perspectives de développement, son évolution ainsi que celles de son secteur</a:t>
            </a: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S’informer sur la nature du poste, en quoi il consiste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FR" sz="2200" b="1" dirty="0">
                <a:latin typeface="Arial" pitchFamily="34" charset="0"/>
                <a:cs typeface="Arial" pitchFamily="34" charset="0"/>
              </a:rPr>
              <a:t>Se renseigner sur l’actualité des dernières semaines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FR" sz="2200" b="1" dirty="0">
                <a:latin typeface="Arial" pitchFamily="34" charset="0"/>
                <a:cs typeface="Arial" pitchFamily="34" charset="0"/>
              </a:rPr>
              <a:t>Choisir un livre ou un film que vous avez aimé et essayer de le résumer</a:t>
            </a:r>
          </a:p>
          <a:p>
            <a:endParaRPr lang="fr-FR" sz="2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ED5BC01-27A3-49F2-863C-DC1360070A31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559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87424"/>
            <a:ext cx="7467600" cy="1143000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Un entretien, ça se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prépare !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580526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fr-FR" sz="2200" b="1" dirty="0" smtClean="0">
                <a:latin typeface="Arial" pitchFamily="34" charset="0"/>
                <a:cs typeface="Arial" pitchFamily="34" charset="0"/>
              </a:rPr>
              <a:t>Anticiper les questions que l’on risque de vous poser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Présentez-vous !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Citez-nous un événement d’actualité qui vous a marqué sur ces dernières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semaines/mois.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Résumez-nous un film, un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livre.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Est-ce que vous lisez beaucoup ? Allez-vous au cinéma/théâtre? Qu’avez-vous vu dernièrement ?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Racontez-nous une de vos 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exp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Professionnelle.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Pourquoi ce poste/notre entreprise vous intéresse-t-elle ?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Quelles sont les qualités que vous avez pour assumer ce poste ?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9F70E-5892-40FD-BDCB-546210B0A8AC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139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566936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fr-FR" dirty="0">
                <a:latin typeface="Arial" pitchFamily="34" charset="0"/>
                <a:cs typeface="Arial" pitchFamily="34" charset="0"/>
              </a:rPr>
              <a:t>entretien, ça se prépare!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1125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r-FR" sz="2200" b="1" dirty="0">
                <a:latin typeface="Arial" pitchFamily="34" charset="0"/>
                <a:cs typeface="Arial" pitchFamily="34" charset="0"/>
              </a:rPr>
              <a:t>Se présenter, tout un art... 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Vos prénom, nom, âge et votre ville d’origine (surtout si hors Ile de France)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Votre parcours scolaire (bac pro etc.)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Votre parcours professionnel</a:t>
            </a:r>
          </a:p>
          <a:p>
            <a:pPr lvl="1">
              <a:lnSpc>
                <a:spcPct val="150000"/>
              </a:lnSpc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Pourquoi vous êtes présent à l’entretien, 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cad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motivation pour l’entreprise et motivation pour le poste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fr-FR" sz="1700" dirty="0">
                <a:latin typeface="Arial" pitchFamily="34" charset="0"/>
                <a:cs typeface="Arial" pitchFamily="34" charset="0"/>
              </a:rPr>
              <a:t>NB: le mieux est de trouver un exemple dans expérience pro que vous voulez valoriser et que vous pouvez directement mettre en lien avec l’entreprise et le poste.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fr-FR" sz="1700" dirty="0">
                <a:latin typeface="Arial" pitchFamily="34" charset="0"/>
                <a:cs typeface="Arial" pitchFamily="34" charset="0"/>
              </a:rPr>
              <a:t>Excellente transition entre parcours pro et motivations !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0C25D77-E294-4B9D-80E3-2423F2E9454F}" type="datetime1">
              <a:rPr lang="fr-FR" smtClean="0"/>
              <a:pPr/>
              <a:t>11/04/2016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9988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7467600" cy="1143000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Dans un entretien, les attitudes et postures sont importantes…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003232" cy="5184576"/>
          </a:xfrm>
        </p:spPr>
        <p:txBody>
          <a:bodyPr>
            <a:normAutofit/>
          </a:bodyPr>
          <a:lstStyle/>
          <a:p>
            <a:r>
              <a:rPr lang="fr-FR" sz="2200" b="1" dirty="0" smtClean="0">
                <a:latin typeface="Arial" pitchFamily="34" charset="0"/>
                <a:cs typeface="Arial" pitchFamily="34" charset="0"/>
              </a:rPr>
              <a:t>Tenue vestimentaire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Adopter sobriété et simplicité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 Eviter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absolument jean/basket</a:t>
            </a:r>
          </a:p>
          <a:p>
            <a:r>
              <a:rPr lang="fr-FR" sz="2200" b="1" dirty="0" smtClean="0">
                <a:latin typeface="Arial" pitchFamily="34" charset="0"/>
                <a:cs typeface="Arial" pitchFamily="34" charset="0"/>
              </a:rPr>
              <a:t>Attitude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Donner une poignée de main ferme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Etre bien assis (pas avachi), se tenir droit, les mains ne doivent pas pendre (visibles)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Eviter les mots parasites comme « ouais », « truc », « euh », etc.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Avoir le sourire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Utiliser un vocabulaire simple mais approprié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Avoir une attitude active : avoir un bloc notes, prendre des notes quand c’est pertinent, etc.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040E272-9FA2-4555-AD39-604BEE1D0930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5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562074"/>
          </a:xfrm>
        </p:spPr>
        <p:txBody>
          <a:bodyPr/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Un entretien,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c’est </a:t>
            </a:r>
            <a:r>
              <a:rPr lang="fr-FR" dirty="0">
                <a:latin typeface="Arial" pitchFamily="34" charset="0"/>
                <a:cs typeface="Arial" pitchFamily="34" charset="0"/>
              </a:rPr>
              <a:t>un moment d’échange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7848872" cy="6336704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Echange = partage = dialogue : </a:t>
            </a: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Argumentez </a:t>
            </a: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vos réponses, évitez de répondre simplement par « oui », « non », « peut-être », « je ne sais pas </a:t>
            </a: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»</a:t>
            </a:r>
            <a:endParaRPr lang="fr-FR" sz="20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N’hésitez pas à poser des questions à votre interlocuteur sur l’entreprise, le poste, le secteur</a:t>
            </a: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Evitez de réciter un discours appris par </a:t>
            </a:r>
            <a:r>
              <a:rPr lang="fr-FR" sz="2000" dirty="0" err="1">
                <a:latin typeface="Arial" pitchFamily="34" charset="0"/>
                <a:cs typeface="Arial" pitchFamily="34" charset="0"/>
                <a:sym typeface="Wingdings" pitchFamily="2" charset="2"/>
              </a:rPr>
              <a:t>coeur</a:t>
            </a:r>
            <a:endParaRPr lang="fr-FR" sz="20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Essayez d’être naturel et sincère mais toujours professionnel</a:t>
            </a: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N’hésitez pas à faire reformuler une question si vous ne l’avez pas comprise plutôt que de faire semblant</a:t>
            </a:r>
          </a:p>
          <a:p>
            <a:pPr lvl="1">
              <a:spcBef>
                <a:spcPts val="1200"/>
              </a:spcBef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  <a:sym typeface="Wingdings" pitchFamily="2" charset="2"/>
              </a:rPr>
              <a:t>Soyez à l’écoute de votre interlocuteur et ne restez pas braqué sur votre idée première</a:t>
            </a:r>
          </a:p>
          <a:p>
            <a:pPr marL="365760" lvl="1" indent="0">
              <a:buNone/>
            </a:pPr>
            <a:endParaRPr lang="fr-FR" sz="1000" dirty="0"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indent="0"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ATTENTION : ça ne signifie pas qu’il faut essayer d’être toujours d’accord avec votre interlocuteur, au contraire !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285B94A-F987-4501-8394-1D463F66A352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813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25760"/>
            <a:ext cx="7467600" cy="1143000"/>
          </a:xfrm>
        </p:spPr>
        <p:txBody>
          <a:bodyPr>
            <a:normAutofit/>
          </a:bodyPr>
          <a:lstStyle/>
          <a:p>
            <a:r>
              <a:rPr lang="fr-FR" dirty="0">
                <a:latin typeface="Arial" pitchFamily="34" charset="0"/>
                <a:cs typeface="Arial" pitchFamily="34" charset="0"/>
              </a:rPr>
              <a:t>Un entretien,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entre mise en avant de sa personnalité et recrutement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484784"/>
            <a:ext cx="7992888" cy="5544616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Un recruteur cherche à déterminer qui vous êtes, donc :</a:t>
            </a:r>
          </a:p>
          <a:p>
            <a:pPr lvl="1">
              <a:buFont typeface="Symbol"/>
              <a:buChar char="Þ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Chercher 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à parler de soi de manière positive mais sans tomber dans les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excès</a:t>
            </a:r>
          </a:p>
          <a:p>
            <a:pPr lvl="1">
              <a:buFont typeface="Symbol"/>
              <a:buChar char="Þ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On comprend mieux qui vous êtes à travers des expériences concrètes que des adjectifs flous, donc parlez surtout de vos expériences et illustrez ce que vous voulez 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montrer</a:t>
            </a:r>
          </a:p>
          <a:p>
            <a:pPr marL="0" indent="0">
              <a:buNone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Exemple :</a:t>
            </a: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« Je suis autonome » / « J’ai mené un projet tout seul pour la mairie… »</a:t>
            </a:r>
          </a:p>
          <a:p>
            <a:pPr marL="0" indent="0">
              <a:buNone/>
            </a:pPr>
            <a:r>
              <a:rPr lang="fr-FR" sz="1800" dirty="0" smtClean="0">
                <a:latin typeface="Arial" pitchFamily="34" charset="0"/>
                <a:cs typeface="Arial" pitchFamily="34" charset="0"/>
              </a:rPr>
              <a:t>« Je suis curieux » / « Comment a été vécue la privatisation chez EDF? »</a:t>
            </a:r>
          </a:p>
          <a:p>
            <a:pPr>
              <a:spcBef>
                <a:spcPts val="1200"/>
              </a:spcBef>
            </a:pPr>
            <a:r>
              <a:rPr lang="fr-FR" b="1" dirty="0">
                <a:latin typeface="Arial" pitchFamily="34" charset="0"/>
                <a:cs typeface="Arial" pitchFamily="34" charset="0"/>
              </a:rPr>
              <a:t>Un recruteur cherche à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recruter quelqu’un de motivé et qui paraît motivé</a:t>
            </a:r>
          </a:p>
          <a:p>
            <a:pPr marL="0" indent="0">
              <a:buNone/>
            </a:pPr>
            <a:endParaRPr lang="fr-FR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128253-AE03-4DCA-B4D1-F293573265B8}" type="datetime1">
              <a:rPr lang="fr-FR" smtClean="0">
                <a:latin typeface="Arial" pitchFamily="34" charset="0"/>
                <a:cs typeface="Arial" pitchFamily="34" charset="0"/>
              </a:rPr>
              <a:pPr/>
              <a:t>11/04/2016</a:t>
            </a:fld>
            <a:endParaRPr lang="fr-FR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4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582</TotalTime>
  <Words>955</Words>
  <Application>Microsoft Office PowerPoint</Application>
  <PresentationFormat>Affichage à l'écran (4:3)</PresentationFormat>
  <Paragraphs>159</Paragraphs>
  <Slides>12</Slides>
  <Notes>12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Oriel</vt:lpstr>
      <vt:lpstr>Atelier  de préparation à  l’entretien de recrutement</vt:lpstr>
      <vt:lpstr>Sommaire</vt:lpstr>
      <vt:lpstr>Quels sont les enjeux d’un entretien de recrutement?</vt:lpstr>
      <vt:lpstr>Un entretien, ça se prépare!</vt:lpstr>
      <vt:lpstr>Un entretien, ça se prépare !</vt:lpstr>
      <vt:lpstr>Un entretien, ça se prépare!</vt:lpstr>
      <vt:lpstr>Dans un entretien, les attitudes et postures sont importantes…</vt:lpstr>
      <vt:lpstr>Un entretien, c’est un moment d’échange</vt:lpstr>
      <vt:lpstr>Un entretien, entre mise en avant de sa personnalité et recrutement</vt:lpstr>
      <vt:lpstr>Un entretien, entre mise en avant de sa personnalité et recrutement</vt:lpstr>
      <vt:lpstr>L’entretien, un moment d’évaluation</vt:lpstr>
      <vt:lpstr>En bref</vt:lpstr>
    </vt:vector>
  </TitlesOfParts>
  <Company>CNAM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Atelier  de préparation à  l’entretien de recrutement</dc:title>
  <dc:creator>Pierre Rieben</dc:creator>
  <cp:lastModifiedBy>JEAN MARIE</cp:lastModifiedBy>
  <cp:revision>37</cp:revision>
  <cp:lastPrinted>2012-06-01T06:44:42Z</cp:lastPrinted>
  <dcterms:created xsi:type="dcterms:W3CDTF">2012-05-29T12:38:44Z</dcterms:created>
  <dcterms:modified xsi:type="dcterms:W3CDTF">2016-04-11T15:30:15Z</dcterms:modified>
</cp:coreProperties>
</file>